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2" r:id="rId4"/>
    <p:sldId id="281" r:id="rId5"/>
    <p:sldId id="280" r:id="rId6"/>
    <p:sldId id="279" r:id="rId7"/>
    <p:sldId id="278" r:id="rId8"/>
    <p:sldId id="277" r:id="rId9"/>
    <p:sldId id="283" r:id="rId10"/>
    <p:sldId id="284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Farm Animals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Chicken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Duck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Goat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Pig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Cow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Horse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horse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7" descr="C:\Users\Rich\Documents\eslkidsworld.com\clip art\Animals (Part 2)\Domesticated (Ho - Z)\Horse 14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2071678"/>
            <a:ext cx="4063599" cy="330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chicken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Animals (Part 2)\Farm Animals (A - F)\Chicken 1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214554"/>
            <a:ext cx="3357586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ke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pig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8" descr="C:\Users\Rich\Documents\eslkidsworld.com\clip art\Animals (Part 2)\Farm Animals (G - Z)\Pig 3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2000240"/>
            <a:ext cx="46085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i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chick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7" descr="C:\Users\Rich\Documents\eslkidsworld.com\clip art\Animals (Part 2)\Farm Animals (A - F)\Chick 0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071678"/>
            <a:ext cx="2441577" cy="300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k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cow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6" descr="C:\Users\Rich\Documents\eslkidsworld.com\clip art\Animals (Part 2)\Farm Animals (A - F)\Cow 3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2214554"/>
            <a:ext cx="3776663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w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goat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6" descr="C:\Users\Rich\Documents\eslkidsworld.com\clip art\Animals (Part 2)\Farm Animals (G - Z)\Goat 0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2071678"/>
            <a:ext cx="36322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lamb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6" descr="C:\Users\Rich\Documents\eslkidsworld.com\clip art\Animals (Part 2)\Farm Animals (G - Z)\Lamb 0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143116"/>
            <a:ext cx="2913063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rooster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6" descr="C:\Users\Rich\Documents\eslkidsworld.com\clip art\Animals (Part 2)\Farm Animals (G - Z)\Rooster 2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071678"/>
            <a:ext cx="2230437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oost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sheep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imals (Part 2)\Farm Animals (G - Z)\Sheep 2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143116"/>
            <a:ext cx="3500462" cy="2972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109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Farm Animals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ESL Puzzles</dc:creator>
  <cp:lastModifiedBy>Richard</cp:lastModifiedBy>
  <cp:revision>23</cp:revision>
  <dcterms:created xsi:type="dcterms:W3CDTF">2020-03-09T01:59:01Z</dcterms:created>
  <dcterms:modified xsi:type="dcterms:W3CDTF">2020-03-22T03:53:38Z</dcterms:modified>
</cp:coreProperties>
</file>